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Amatic SC"/>
      <p:regular r:id="rId37"/>
      <p:bold r:id="rId38"/>
    </p:embeddedFont>
    <p:embeddedFont>
      <p:font typeface="Short Stack"/>
      <p:regular r:id="rId39"/>
    </p:embeddedFont>
    <p:embeddedFont>
      <p:font typeface="Quicksand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BA42B80-1A05-446E-9E4F-359365071379}">
  <a:tblStyle styleId="{BBA42B80-1A05-446E-9E4F-3593650713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icksand-regular.fntdata"/><Relationship Id="rId20" Type="http://schemas.openxmlformats.org/officeDocument/2006/relationships/slide" Target="slides/slide15.xml"/><Relationship Id="rId41" Type="http://schemas.openxmlformats.org/officeDocument/2006/relationships/font" Target="fonts/Quicksand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AmaticSC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ShortStack-regular.fntdata"/><Relationship Id="rId16" Type="http://schemas.openxmlformats.org/officeDocument/2006/relationships/slide" Target="slides/slide11.xml"/><Relationship Id="rId38" Type="http://schemas.openxmlformats.org/officeDocument/2006/relationships/font" Target="fonts/AmaticSC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134c1130c38_0_1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134c1130c38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bde05719ca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bde05719c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2bde05719ca_0_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2bde05719c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bde05719c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bde05719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bde05719ca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bde05719c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2bde05719ca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2bde05719c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bde05719ca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2bde05719c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2bde05719ca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2bde05719c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2bde05719ca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2bde05719c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bde05719ca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bde05719c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2bde05719ca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2bde05719c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feef61795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feef6179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509b26bfcd_1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509b26bfcd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509b26bfcd_1_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509b26bfc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13c16c38c47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13c16c38c4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3c16c38c47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3c16c38c4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13c16c38c47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13c16c38c4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13c16c38c47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13c16c38c4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3c16c38c47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13c16c38c4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13c16c38c47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13c16c38c4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34c1130c38_0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34c1130c38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509b26bfcd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509b26bf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655dae716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2655dae71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509b26bfcd_1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509b26bfcd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655dae716a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2655dae716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509b26bfcd_1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509b26bfcd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655dae716a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655dae716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rect b="b" l="l" r="r" t="t"/>
                <a:pathLst>
                  <a:path extrusionOk="0" h="819510" w="580988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rect b="b" l="l" r="r" t="t"/>
                <a:pathLst>
                  <a:path extrusionOk="0" h="31731" w="35017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rect b="b" l="l" r="r" t="t"/>
                <a:pathLst>
                  <a:path extrusionOk="0" h="638994" w="699146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rect b="b" l="l" r="r" t="t"/>
                <a:pathLst>
                  <a:path extrusionOk="0" h="644114" w="293264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rect b="b" l="l" r="r" t="t"/>
                <a:pathLst>
                  <a:path extrusionOk="0" h="376095" w="393594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rect b="b" l="l" r="r" t="t"/>
                <a:pathLst>
                  <a:path extrusionOk="0" h="720725" w="64770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rect b="b" l="l" r="r" t="t"/>
                <a:pathLst>
                  <a:path extrusionOk="0" h="468109" w="461644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rect b="b" l="l" r="r" t="t"/>
                <a:pathLst>
                  <a:path extrusionOk="0" h="530506" w="336906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rect b="b" l="l" r="r" t="t"/>
                <a:pathLst>
                  <a:path extrusionOk="0" h="624012" w="422747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rect b="b" l="l" r="r" t="t"/>
                <a:pathLst>
                  <a:path extrusionOk="0" h="699230" w="556153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rect b="b" l="l" r="r" t="t"/>
                <a:pathLst>
                  <a:path extrusionOk="0" h="267334" w="274579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rect b="b" l="l" r="r" t="t"/>
                <a:pathLst>
                  <a:path extrusionOk="0" h="14760" w="15179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rect b="b" l="l" r="r" t="t"/>
                <a:pathLst>
                  <a:path extrusionOk="0" h="548433" w="254831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rect b="b" l="l" r="r" t="t"/>
                <a:pathLst>
                  <a:path extrusionOk="0" h="23844" w="23544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rect b="b" l="l" r="r" t="t"/>
                <a:pathLst>
                  <a:path extrusionOk="0" h="391754" w="386433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09" name="Google Shape;109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ttern">
  <p:cSld name="BLANK_1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11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568" name="Google Shape;568;p11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8" name="Google Shape;588;p11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89" name="Google Shape;589;p11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1" name="Google Shape;591;p11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93" name="Google Shape;593;p11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94" name="Google Shape;594;p11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96" name="Google Shape;596;p11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16" name="Google Shape;616;p11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617" name="Google Shape;617;p11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18" name="Google Shape;618;p11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19" name="Google Shape;619;p11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21" name="Google Shape;621;p11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622" name="Google Shape;622;p11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3" name="Google Shape;623;p11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25" name="Google Shape;625;p11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27" name="Google Shape;627;p1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big pattern">
  <p:cSld name="BLANK_1_1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0" name="Google Shape;630;p12"/>
          <p:cNvSpPr/>
          <p:nvPr/>
        </p:nvSpPr>
        <p:spPr>
          <a:xfrm>
            <a:off x="3877329" y="86931"/>
            <a:ext cx="499650" cy="704779"/>
          </a:xfrm>
          <a:custGeom>
            <a:rect b="b" l="l" r="r" t="t"/>
            <a:pathLst>
              <a:path extrusionOk="0" h="819510" w="580988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>
            <a:off x="-73851" y="4335362"/>
            <a:ext cx="601266" cy="549535"/>
          </a:xfrm>
          <a:custGeom>
            <a:rect b="b" l="l" r="r" t="t"/>
            <a:pathLst>
              <a:path extrusionOk="0" h="638994" w="699146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 rot="2001982">
            <a:off x="136143" y="2216866"/>
            <a:ext cx="321474" cy="709766"/>
          </a:xfrm>
          <a:custGeom>
            <a:rect b="b" l="l" r="r" t="t"/>
            <a:pathLst>
              <a:path extrusionOk="0" h="826169" w="374196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 rot="-1974315">
            <a:off x="1073775" y="4082872"/>
            <a:ext cx="252371" cy="554298"/>
          </a:xfrm>
          <a:custGeom>
            <a:rect b="b" l="l" r="r" t="t"/>
            <a:pathLst>
              <a:path extrusionOk="0" h="644114" w="293264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>
            <a:off x="4101001" y="4649180"/>
            <a:ext cx="376856" cy="254902"/>
          </a:xfrm>
          <a:custGeom>
            <a:rect b="b" l="l" r="r" t="t"/>
            <a:pathLst>
              <a:path extrusionOk="0" h="389164" w="575352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>
            <a:off x="8577162" y="951325"/>
            <a:ext cx="485245" cy="329049"/>
          </a:xfrm>
          <a:custGeom>
            <a:rect b="b" l="l" r="r" t="t"/>
            <a:pathLst>
              <a:path extrusionOk="0" h="420510" w="620122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971375">
            <a:off x="3138581" y="4622816"/>
            <a:ext cx="362909" cy="668479"/>
          </a:xfrm>
          <a:custGeom>
            <a:rect b="b" l="l" r="r" t="t"/>
            <a:pathLst>
              <a:path extrusionOk="0" h="776612" w="421613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-3375824">
            <a:off x="8529405" y="4231764"/>
            <a:ext cx="623152" cy="166730"/>
          </a:xfrm>
          <a:custGeom>
            <a:rect b="b" l="l" r="r" t="t"/>
            <a:pathLst>
              <a:path extrusionOk="0" h="193920" w="724776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3011666">
            <a:off x="3176487" y="433603"/>
            <a:ext cx="199800" cy="513948"/>
          </a:xfrm>
          <a:custGeom>
            <a:rect b="b" l="l" r="r" t="t"/>
            <a:pathLst>
              <a:path extrusionOk="0" h="598221" w="232561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 rot="2196195">
            <a:off x="6620200" y="37360"/>
            <a:ext cx="248001" cy="649145"/>
          </a:xfrm>
          <a:custGeom>
            <a:rect b="b" l="l" r="r" t="t"/>
            <a:pathLst>
              <a:path extrusionOk="0" h="755251" w="288538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 rot="9911830">
            <a:off x="5498424" y="4613124"/>
            <a:ext cx="338915" cy="323847"/>
          </a:xfrm>
          <a:custGeom>
            <a:rect b="b" l="l" r="r" t="t"/>
            <a:pathLst>
              <a:path extrusionOk="0" h="376095" w="393594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>
            <a:off x="397765" y="122092"/>
            <a:ext cx="557022" cy="619824"/>
          </a:xfrm>
          <a:custGeom>
            <a:rect b="b" l="l" r="r" t="t"/>
            <a:pathLst>
              <a:path extrusionOk="0" h="720725" w="64770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>
            <a:off x="1635736" y="4515631"/>
            <a:ext cx="556337" cy="631409"/>
          </a:xfrm>
          <a:custGeom>
            <a:rect b="b" l="l" r="r" t="t"/>
            <a:pathLst>
              <a:path extrusionOk="0" h="734197" w="646904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 rot="-982808">
            <a:off x="7867083" y="4603094"/>
            <a:ext cx="701993" cy="567693"/>
          </a:xfrm>
          <a:custGeom>
            <a:rect b="b" l="l" r="r" t="t"/>
            <a:pathLst>
              <a:path extrusionOk="0" h="660184" w="816364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 rot="1185294">
            <a:off x="4798350" y="4216901"/>
            <a:ext cx="616477" cy="671778"/>
          </a:xfrm>
          <a:custGeom>
            <a:rect b="b" l="l" r="r" t="t"/>
            <a:pathLst>
              <a:path extrusionOk="0" h="782962" w="718509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954787" y="598452"/>
            <a:ext cx="579203" cy="652168"/>
          </a:xfrm>
          <a:custGeom>
            <a:rect b="b" l="l" r="r" t="t"/>
            <a:pathLst>
              <a:path extrusionOk="0" h="758335" w="673492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7934146" y="3052342"/>
            <a:ext cx="716315" cy="573888"/>
          </a:xfrm>
          <a:custGeom>
            <a:rect b="b" l="l" r="r" t="t"/>
            <a:pathLst>
              <a:path extrusionOk="0" h="667312" w="832925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8750637" y="1716146"/>
            <a:ext cx="454206" cy="406096"/>
          </a:xfrm>
          <a:custGeom>
            <a:rect b="b" l="l" r="r" t="t"/>
            <a:pathLst>
              <a:path extrusionOk="0" h="472205" w="528147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8" name="Google Shape;648;p12"/>
          <p:cNvSpPr/>
          <p:nvPr/>
        </p:nvSpPr>
        <p:spPr>
          <a:xfrm rot="-2424156">
            <a:off x="2052510" y="-106317"/>
            <a:ext cx="373867" cy="493313"/>
          </a:xfrm>
          <a:custGeom>
            <a:rect b="b" l="l" r="r" t="t"/>
            <a:pathLst>
              <a:path extrusionOk="0" h="573530" w="434661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9" name="Google Shape;649;p12"/>
          <p:cNvSpPr/>
          <p:nvPr/>
        </p:nvSpPr>
        <p:spPr>
          <a:xfrm>
            <a:off x="6114462" y="4565394"/>
            <a:ext cx="712864" cy="419317"/>
          </a:xfrm>
          <a:custGeom>
            <a:rect b="b" l="l" r="r" t="t"/>
            <a:pathLst>
              <a:path extrusionOk="0" h="487578" w="828912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0" name="Google Shape;650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51" name="Google Shape;651;p12"/>
            <p:cNvSpPr/>
            <p:nvPr/>
          </p:nvSpPr>
          <p:spPr>
            <a:xfrm>
              <a:off x="1429156" y="1387535"/>
              <a:ext cx="657769" cy="386112"/>
            </a:xfrm>
            <a:custGeom>
              <a:rect b="b" l="l" r="r" t="t"/>
              <a:pathLst>
                <a:path extrusionOk="0" h="448968" w="764848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1703617" y="1534561"/>
              <a:ext cx="308110" cy="146566"/>
            </a:xfrm>
            <a:custGeom>
              <a:rect b="b" l="l" r="r" t="t"/>
              <a:pathLst>
                <a:path extrusionOk="0" h="170426" w="358267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3" name="Google Shape;653;p12"/>
          <p:cNvSpPr/>
          <p:nvPr/>
        </p:nvSpPr>
        <p:spPr>
          <a:xfrm rot="-1696692">
            <a:off x="7912035" y="1565241"/>
            <a:ext cx="760522" cy="200454"/>
          </a:xfrm>
          <a:custGeom>
            <a:rect b="b" l="l" r="r" t="t"/>
            <a:pathLst>
              <a:path extrusionOk="0" h="233045" w="884171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4" name="Google Shape;654;p12"/>
          <p:cNvSpPr/>
          <p:nvPr/>
        </p:nvSpPr>
        <p:spPr>
          <a:xfrm>
            <a:off x="573535" y="2390406"/>
            <a:ext cx="665135" cy="522113"/>
          </a:xfrm>
          <a:custGeom>
            <a:rect b="b" l="l" r="r" t="t"/>
            <a:pathLst>
              <a:path extrusionOk="0" h="607108" w="773413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5" name="Google Shape;655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6" name="Google Shape;656;p12"/>
            <p:cNvSpPr/>
            <p:nvPr/>
          </p:nvSpPr>
          <p:spPr>
            <a:xfrm>
              <a:off x="1010452" y="1144365"/>
              <a:ext cx="376916" cy="455685"/>
            </a:xfrm>
            <a:custGeom>
              <a:rect b="b" l="l" r="r" t="t"/>
              <a:pathLst>
                <a:path extrusionOk="0" h="529866" w="438274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7" name="Google Shape;657;p12"/>
            <p:cNvSpPr/>
            <p:nvPr/>
          </p:nvSpPr>
          <p:spPr>
            <a:xfrm>
              <a:off x="1151008" y="1222803"/>
              <a:ext cx="35003" cy="68520"/>
            </a:xfrm>
            <a:custGeom>
              <a:rect b="b" l="l" r="r" t="t"/>
              <a:pathLst>
                <a:path extrusionOk="0" h="79674" w="40701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8" name="Google Shape;658;p12"/>
          <p:cNvSpPr/>
          <p:nvPr/>
        </p:nvSpPr>
        <p:spPr>
          <a:xfrm rot="-1109260">
            <a:off x="7931505" y="3919346"/>
            <a:ext cx="396713" cy="402269"/>
          </a:xfrm>
          <a:custGeom>
            <a:rect b="b" l="l" r="r" t="t"/>
            <a:pathLst>
              <a:path extrusionOk="0" h="468109" w="461644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6730123" y="371344"/>
            <a:ext cx="453103" cy="511439"/>
          </a:xfrm>
          <a:custGeom>
            <a:rect b="b" l="l" r="r" t="t"/>
            <a:pathLst>
              <a:path extrusionOk="0" h="594697" w="526864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 rot="1799564">
            <a:off x="7269683" y="4556613"/>
            <a:ext cx="351219" cy="440001"/>
          </a:xfrm>
          <a:custGeom>
            <a:rect b="b" l="l" r="r" t="t"/>
            <a:pathLst>
              <a:path extrusionOk="0" h="511517" w="408305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8073205" y="696414"/>
            <a:ext cx="289739" cy="456235"/>
          </a:xfrm>
          <a:custGeom>
            <a:rect b="b" l="l" r="r" t="t"/>
            <a:pathLst>
              <a:path extrusionOk="0" h="530506" w="336906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>
            <a:off x="7347687" y="-80809"/>
            <a:ext cx="602898" cy="641121"/>
          </a:xfrm>
          <a:custGeom>
            <a:rect b="b" l="l" r="r" t="t"/>
            <a:pathLst>
              <a:path extrusionOk="0" h="745490" w="701044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4940628" y="97286"/>
            <a:ext cx="738779" cy="460515"/>
          </a:xfrm>
          <a:custGeom>
            <a:rect b="b" l="l" r="r" t="t"/>
            <a:pathLst>
              <a:path extrusionOk="0" h="535482" w="859045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 rot="-1245048">
            <a:off x="8307364" y="2023367"/>
            <a:ext cx="363919" cy="537176"/>
          </a:xfrm>
          <a:custGeom>
            <a:rect b="b" l="l" r="r" t="t"/>
            <a:pathLst>
              <a:path extrusionOk="0" h="624012" w="422747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140849" y="1398976"/>
            <a:ext cx="410163" cy="515682"/>
          </a:xfrm>
          <a:custGeom>
            <a:rect b="b" l="l" r="r" t="t"/>
            <a:pathLst>
              <a:path extrusionOk="0" h="699230" w="556153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2529725" y="4393751"/>
            <a:ext cx="455682" cy="432729"/>
          </a:xfrm>
          <a:custGeom>
            <a:rect b="b" l="l" r="r" t="t"/>
            <a:pathLst>
              <a:path extrusionOk="0" h="503173" w="529863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774575" y="1343138"/>
            <a:ext cx="175646" cy="373020"/>
          </a:xfrm>
          <a:custGeom>
            <a:rect b="b" l="l" r="r" t="t"/>
            <a:pathLst>
              <a:path extrusionOk="0" h="727844" w="342723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496852" y="3855727"/>
            <a:ext cx="240787" cy="203050"/>
          </a:xfrm>
          <a:custGeom>
            <a:rect b="b" l="l" r="r" t="t"/>
            <a:pathLst>
              <a:path extrusionOk="0" h="236105" w="279985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>
            <a:off x="8204357" y="240186"/>
            <a:ext cx="175884" cy="174728"/>
          </a:xfrm>
          <a:custGeom>
            <a:rect b="b" l="l" r="r" t="t"/>
            <a:pathLst>
              <a:path extrusionOk="0" h="203172" w="204516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8748502" y="3358539"/>
            <a:ext cx="236138" cy="229907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 rot="9304419">
            <a:off x="3675875" y="4374275"/>
            <a:ext cx="219185" cy="471718"/>
          </a:xfrm>
          <a:custGeom>
            <a:rect b="b" l="l" r="r" t="t"/>
            <a:pathLst>
              <a:path extrusionOk="0" h="548433" w="254831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3033704" y="205770"/>
            <a:ext cx="238646" cy="243555"/>
          </a:xfrm>
          <a:custGeom>
            <a:rect b="b" l="l" r="r" t="t"/>
            <a:pathLst>
              <a:path extrusionOk="0" h="283204" w="277495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8737650" y="439219"/>
            <a:ext cx="257856" cy="284838"/>
          </a:xfrm>
          <a:custGeom>
            <a:rect b="b" l="l" r="r" t="t"/>
            <a:pathLst>
              <a:path extrusionOk="0" h="331207" w="299833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1334256" y="146271"/>
            <a:ext cx="223503" cy="240600"/>
          </a:xfrm>
          <a:custGeom>
            <a:rect b="b" l="l" r="r" t="t"/>
            <a:pathLst>
              <a:path extrusionOk="0" h="279767" w="259887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7558457" y="3981014"/>
            <a:ext cx="204383" cy="278916"/>
          </a:xfrm>
          <a:custGeom>
            <a:rect b="b" l="l" r="r" t="t"/>
            <a:pathLst>
              <a:path extrusionOk="0" h="324321" w="237655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527433" y="3050947"/>
            <a:ext cx="154433" cy="272786"/>
          </a:xfrm>
          <a:custGeom>
            <a:rect b="b" l="l" r="r" t="t"/>
            <a:pathLst>
              <a:path extrusionOk="0" h="317193" w="179573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7" name="Google Shape;677;p12"/>
          <p:cNvSpPr/>
          <p:nvPr/>
        </p:nvSpPr>
        <p:spPr>
          <a:xfrm>
            <a:off x="8754662" y="2772177"/>
            <a:ext cx="223822" cy="307981"/>
          </a:xfrm>
          <a:custGeom>
            <a:rect b="b" l="l" r="r" t="t"/>
            <a:pathLst>
              <a:path extrusionOk="0" h="389850" w="283319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8" name="Google Shape;678;p12"/>
          <p:cNvSpPr/>
          <p:nvPr/>
        </p:nvSpPr>
        <p:spPr>
          <a:xfrm>
            <a:off x="140852" y="836409"/>
            <a:ext cx="224053" cy="290283"/>
          </a:xfrm>
          <a:custGeom>
            <a:rect b="b" l="l" r="r" t="t"/>
            <a:pathLst>
              <a:path extrusionOk="0" h="337538" w="260527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9" name="Google Shape;679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80" name="Google Shape;680;p12"/>
            <p:cNvSpPr/>
            <p:nvPr/>
          </p:nvSpPr>
          <p:spPr>
            <a:xfrm>
              <a:off x="6422295" y="3351500"/>
              <a:ext cx="252856" cy="323399"/>
            </a:xfrm>
            <a:custGeom>
              <a:rect b="b" l="l" r="r" t="t"/>
              <a:pathLst>
                <a:path extrusionOk="0" h="376045" w="294019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1" name="Google Shape;681;p12"/>
            <p:cNvSpPr/>
            <p:nvPr/>
          </p:nvSpPr>
          <p:spPr>
            <a:xfrm>
              <a:off x="6523827" y="3405472"/>
              <a:ext cx="67661" cy="140626"/>
            </a:xfrm>
            <a:custGeom>
              <a:rect b="b" l="l" r="r" t="t"/>
              <a:pathLst>
                <a:path extrusionOk="0" h="163519" w="78676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2" name="Google Shape;682;p12"/>
          <p:cNvSpPr/>
          <p:nvPr/>
        </p:nvSpPr>
        <p:spPr>
          <a:xfrm>
            <a:off x="2318449" y="613815"/>
            <a:ext cx="332332" cy="336908"/>
          </a:xfrm>
          <a:custGeom>
            <a:rect b="b" l="l" r="r" t="t"/>
            <a:pathLst>
              <a:path extrusionOk="0" h="391754" w="386433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3" name="Google Shape;683;p12"/>
          <p:cNvSpPr/>
          <p:nvPr/>
        </p:nvSpPr>
        <p:spPr>
          <a:xfrm>
            <a:off x="6021196" y="137179"/>
            <a:ext cx="265484" cy="205157"/>
          </a:xfrm>
          <a:custGeom>
            <a:rect b="b" l="l" r="r" t="t"/>
            <a:pathLst>
              <a:path extrusionOk="0" h="238555" w="308702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4" name="Google Shape;684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5" name="Google Shape;685;p12"/>
            <p:cNvSpPr/>
            <p:nvPr/>
          </p:nvSpPr>
          <p:spPr>
            <a:xfrm>
              <a:off x="6793660" y="3322411"/>
              <a:ext cx="268804" cy="342944"/>
            </a:xfrm>
            <a:custGeom>
              <a:rect b="b" l="l" r="r" t="t"/>
              <a:pathLst>
                <a:path extrusionOk="0" h="398772" w="312563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6856211" y="3513113"/>
              <a:ext cx="129046" cy="89953"/>
            </a:xfrm>
            <a:custGeom>
              <a:rect b="b" l="l" r="r" t="t"/>
              <a:pathLst>
                <a:path extrusionOk="0" h="104597" w="150053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6843642" y="3359143"/>
              <a:ext cx="112645" cy="75760"/>
            </a:xfrm>
            <a:custGeom>
              <a:rect b="b" l="l" r="r" t="t"/>
              <a:pathLst>
                <a:path extrusionOk="0" h="88093" w="130983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8" name="Google Shape;688;p12"/>
          <p:cNvSpPr/>
          <p:nvPr/>
        </p:nvSpPr>
        <p:spPr>
          <a:xfrm>
            <a:off x="4708237" y="588128"/>
            <a:ext cx="377232" cy="204888"/>
          </a:xfrm>
          <a:custGeom>
            <a:rect b="b" l="l" r="r" t="t"/>
            <a:pathLst>
              <a:path extrusionOk="0" h="299106" w="550703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18186">
            <a:off x="-38492" y="151543"/>
            <a:ext cx="236276" cy="230041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90" name="Google Shape;690;p12"/>
          <p:cNvSpPr/>
          <p:nvPr/>
        </p:nvSpPr>
        <p:spPr>
          <a:xfrm rot="1464154">
            <a:off x="4569091" y="-94554"/>
            <a:ext cx="235935" cy="229710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91" name="Google Shape;691;p12"/>
          <p:cNvSpPr/>
          <p:nvPr/>
        </p:nvSpPr>
        <p:spPr>
          <a:xfrm rot="-2221343">
            <a:off x="830946" y="3628653"/>
            <a:ext cx="206347" cy="200902"/>
          </a:xfrm>
          <a:custGeom>
            <a:rect b="b" l="l" r="r" t="t"/>
            <a:pathLst>
              <a:path extrusionOk="0" h="267334" w="274579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2" name="Google Shape;112;p3"/>
          <p:cNvSpPr txBox="1"/>
          <p:nvPr>
            <p:ph idx="1" type="subTitle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13" name="Google Shape;113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4" name="Google Shape;114;p3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4" name="Google Shape;134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7" name="Google Shape;137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9" name="Google Shape;139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2" name="Google Shape;142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3" name="Google Shape;163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4" name="Google Shape;164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6" name="Google Shape;166;p3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8" name="Google Shape;168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2" name="Google Shape;172;p3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176" name="Google Shape;176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5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9" name="Google Shape;179;p4"/>
            <p:cNvSpPr/>
            <p:nvPr/>
          </p:nvSpPr>
          <p:spPr>
            <a:xfrm>
              <a:off x="3901992" y="271731"/>
              <a:ext cx="499650" cy="704779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-73851" y="4335362"/>
              <a:ext cx="601266" cy="549535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101001" y="4649180"/>
              <a:ext cx="376856" cy="254902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8091625" y="827000"/>
              <a:ext cx="485245" cy="329049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510215" y="271717"/>
              <a:ext cx="557022" cy="619823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778886" y="4237081"/>
              <a:ext cx="556337" cy="631409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393062" y="748927"/>
              <a:ext cx="579203" cy="652168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7317433" y="2956555"/>
              <a:ext cx="716315" cy="573888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8750637" y="1716146"/>
              <a:ext cx="454206" cy="406096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5960437" y="3855732"/>
              <a:ext cx="712864" cy="419317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9" name="Google Shape;199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200" name="Google Shape;200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2" name="Google Shape;202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161548" y="2558031"/>
              <a:ext cx="665135" cy="522113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4" name="Google Shape;204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5" name="Google Shape;205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7" name="Google Shape;207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6255960" y="791694"/>
              <a:ext cx="453103" cy="511439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7413193" y="740389"/>
              <a:ext cx="289739" cy="45623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7082287" y="-53997"/>
              <a:ext cx="602898" cy="641121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4981978" y="271723"/>
              <a:ext cx="738779" cy="460515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313599" y="1360788"/>
              <a:ext cx="410163" cy="515682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2688787" y="4098763"/>
              <a:ext cx="455682" cy="43272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933400" y="1069738"/>
              <a:ext cx="175646" cy="373020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204352" y="3801552"/>
              <a:ext cx="240787" cy="203050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204357" y="240186"/>
              <a:ext cx="175884" cy="17472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514477" y="3303552"/>
              <a:ext cx="236138" cy="229907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033704" y="205770"/>
              <a:ext cx="238646" cy="243555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8737650" y="439219"/>
              <a:ext cx="257856" cy="284838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1334256" y="207258"/>
              <a:ext cx="223503" cy="240600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053257" y="3763614"/>
              <a:ext cx="204383" cy="27891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711508" y="3001159"/>
              <a:ext cx="154433" cy="272786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8576875" y="2558027"/>
              <a:ext cx="223822" cy="307981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140852" y="836409"/>
              <a:ext cx="224053" cy="290283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9" name="Google Shape;229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1" name="Google Shape;231;p4"/>
            <p:cNvSpPr/>
            <p:nvPr/>
          </p:nvSpPr>
          <p:spPr>
            <a:xfrm>
              <a:off x="2318449" y="613815"/>
              <a:ext cx="332332" cy="336908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021196" y="137179"/>
              <a:ext cx="265484" cy="205157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3" name="Google Shape;233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4" name="Google Shape;234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7" name="Google Shape;237;p4"/>
            <p:cNvSpPr/>
            <p:nvPr/>
          </p:nvSpPr>
          <p:spPr>
            <a:xfrm>
              <a:off x="4843337" y="836403"/>
              <a:ext cx="377232" cy="204888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0" name="Google Shape;240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41" name="Google Shape;241;p4"/>
          <p:cNvSpPr txBox="1"/>
          <p:nvPr>
            <p:ph idx="1" type="body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b="1" sz="3600">
                <a:latin typeface="Amatic SC"/>
                <a:ea typeface="Amatic SC"/>
                <a:cs typeface="Amatic SC"/>
                <a:sym typeface="Amatic SC"/>
              </a:defRPr>
            </a:lvl1pPr>
            <a:lvl2pPr indent="-457200" lvl="1" marL="914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2pPr>
            <a:lvl3pPr indent="-457200" lvl="2" marL="1371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3pPr>
            <a:lvl4pPr indent="-457200" lvl="3" marL="1828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4pPr>
            <a:lvl5pPr indent="-457200" lvl="4" marL="22860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5pPr>
            <a:lvl6pPr indent="-457200" lvl="5" marL="27432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6pPr>
            <a:lvl7pPr indent="-457200" lvl="6" marL="32004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7pPr>
            <a:lvl8pPr indent="-457200" lvl="7" marL="36576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8pPr>
            <a:lvl9pPr indent="-457200" lvl="8" marL="411480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b="1" sz="3600"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242" name="Google Shape;242;p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5" name="Google Shape;245;p5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5" name="Google Shape;265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6" name="Google Shape;266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8" name="Google Shape;268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70" name="Google Shape;270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71" name="Google Shape;271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3" name="Google Shape;273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3" name="Google Shape;293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6" name="Google Shape;296;p5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8" name="Google Shape;298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9" name="Google Shape;299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2" name="Google Shape;302;p5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4" name="Google Shape;304;p5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5" name="Google Shape;305;p5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/>
        </p:txBody>
      </p:sp>
      <p:sp>
        <p:nvSpPr>
          <p:cNvPr id="306" name="Google Shape;306;p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Google Shape;308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9" name="Google Shape;309;p6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9" name="Google Shape;329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2" name="Google Shape;332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4" name="Google Shape;334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5" name="Google Shape;335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6" name="Google Shape;336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7" name="Google Shape;337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7" name="Google Shape;357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8" name="Google Shape;358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0" name="Google Shape;360;p6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2" name="Google Shape;362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3" name="Google Shape;363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4" name="Google Shape;364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5" name="Google Shape;365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6" name="Google Shape;366;p6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8" name="Google Shape;368;p6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9" name="Google Shape;369;p6"/>
          <p:cNvSpPr txBox="1"/>
          <p:nvPr>
            <p:ph idx="1" type="body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70" name="Google Shape;370;p6"/>
          <p:cNvSpPr txBox="1"/>
          <p:nvPr>
            <p:ph idx="2" type="body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/>
        </p:txBody>
      </p:sp>
      <p:sp>
        <p:nvSpPr>
          <p:cNvPr id="371" name="Google Shape;371;p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7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74" name="Google Shape;374;p7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6" name="Google Shape;376;p7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0" name="Google Shape;380;p7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2" name="Google Shape;382;p7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3" name="Google Shape;383;p7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4" name="Google Shape;384;p7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7" name="Google Shape;387;p7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8" name="Google Shape;388;p7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2" name="Google Shape;392;p7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4" name="Google Shape;394;p7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95" name="Google Shape;395;p7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96" name="Google Shape;396;p7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97" name="Google Shape;397;p7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9" name="Google Shape;399;p7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00" name="Google Shape;400;p7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01" name="Google Shape;401;p7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02" name="Google Shape;402;p7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2" name="Google Shape;422;p7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25" name="Google Shape;425;p7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27" name="Google Shape;427;p7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28" name="Google Shape;428;p7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29" name="Google Shape;429;p7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31" name="Google Shape;431;p7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33" name="Google Shape;433;p7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4" name="Google Shape;434;p7"/>
          <p:cNvSpPr txBox="1"/>
          <p:nvPr>
            <p:ph idx="1" type="body"/>
          </p:nvPr>
        </p:nvSpPr>
        <p:spPr>
          <a:xfrm>
            <a:off x="1028375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5" name="Google Shape;435;p7"/>
          <p:cNvSpPr txBox="1"/>
          <p:nvPr>
            <p:ph idx="2" type="body"/>
          </p:nvPr>
        </p:nvSpPr>
        <p:spPr>
          <a:xfrm>
            <a:off x="3439718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6" name="Google Shape;436;p7"/>
          <p:cNvSpPr txBox="1"/>
          <p:nvPr>
            <p:ph idx="3" type="body"/>
          </p:nvPr>
        </p:nvSpPr>
        <p:spPr>
          <a:xfrm>
            <a:off x="5851061" y="1431000"/>
            <a:ext cx="2200500" cy="265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/>
        </p:txBody>
      </p:sp>
      <p:sp>
        <p:nvSpPr>
          <p:cNvPr id="437" name="Google Shape;437;p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40" name="Google Shape;440;p8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0" name="Google Shape;460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3" name="Google Shape;463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5" name="Google Shape;465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6" name="Google Shape;466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8" name="Google Shape;468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8" name="Google Shape;488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9" name="Google Shape;489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0" name="Google Shape;490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1" name="Google Shape;491;p8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3" name="Google Shape;493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4" name="Google Shape;494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7" name="Google Shape;497;p8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9" name="Google Shape;499;p8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00" name="Google Shape;500;p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"/>
          <p:cNvSpPr txBox="1"/>
          <p:nvPr>
            <p:ph idx="1" type="body"/>
          </p:nvPr>
        </p:nvSpPr>
        <p:spPr>
          <a:xfrm>
            <a:off x="1619425" y="4348000"/>
            <a:ext cx="5905200" cy="27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03" name="Google Shape;503;p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4" name="Google Shape;504;p9"/>
          <p:cNvGrpSpPr/>
          <p:nvPr/>
        </p:nvGrpSpPr>
        <p:grpSpPr>
          <a:xfrm>
            <a:off x="-45603" y="-123258"/>
            <a:ext cx="9272423" cy="910791"/>
            <a:chOff x="-45603" y="440026"/>
            <a:chExt cx="9272423" cy="910791"/>
          </a:xfrm>
        </p:grpSpPr>
        <p:sp>
          <p:nvSpPr>
            <p:cNvPr id="505" name="Google Shape;505;p9"/>
            <p:cNvSpPr/>
            <p:nvPr/>
          </p:nvSpPr>
          <p:spPr>
            <a:xfrm>
              <a:off x="2176354" y="708034"/>
              <a:ext cx="281779" cy="397462"/>
            </a:xfrm>
            <a:custGeom>
              <a:rect b="b" l="l" r="r" t="t"/>
              <a:pathLst>
                <a:path extrusionOk="0" h="819510" w="580988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52323" y="912340"/>
              <a:ext cx="339086" cy="309912"/>
            </a:xfrm>
            <a:custGeom>
              <a:rect b="b" l="l" r="r" t="t"/>
              <a:pathLst>
                <a:path extrusionOk="0" h="638994" w="699146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7" name="Google Shape;507;p9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rect b="b" l="l" r="r" t="t"/>
              <a:pathLst>
                <a:path extrusionOk="0" h="826169" w="374196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8" name="Google Shape;508;p9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rect b="b" l="l" r="r" t="t"/>
              <a:pathLst>
                <a:path extrusionOk="0" h="644114" w="293264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508977" y="1054156"/>
              <a:ext cx="212880" cy="143991"/>
            </a:xfrm>
            <a:custGeom>
              <a:rect b="b" l="l" r="r" t="t"/>
              <a:pathLst>
                <a:path extrusionOk="0" h="389164" w="575352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683118" y="1001445"/>
              <a:ext cx="272854" cy="185024"/>
            </a:xfrm>
            <a:custGeom>
              <a:rect b="b" l="l" r="r" t="t"/>
              <a:pathLst>
                <a:path extrusionOk="0" h="420510" w="620122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1" name="Google Shape;511;p9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rect b="b" l="l" r="r" t="t"/>
              <a:pathLst>
                <a:path extrusionOk="0" h="776612" w="421613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2" name="Google Shape;512;p9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rect b="b" l="l" r="r" t="t"/>
              <a:pathLst>
                <a:path extrusionOk="0" h="193920" w="724776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3" name="Google Shape;513;p9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rect b="b" l="l" r="r" t="t"/>
              <a:pathLst>
                <a:path extrusionOk="0" h="598221" w="232561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4" name="Google Shape;514;p9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rect b="b" l="l" r="r" t="t"/>
              <a:pathLst>
                <a:path extrusionOk="0" h="755251" w="288538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5" name="Google Shape;515;p9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rect b="b" l="l" r="r" t="t"/>
              <a:pathLst>
                <a:path extrusionOk="0" h="376095" w="393594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01831" y="611168"/>
              <a:ext cx="314135" cy="349552"/>
            </a:xfrm>
            <a:custGeom>
              <a:rect b="b" l="l" r="r" t="t"/>
              <a:pathLst>
                <a:path extrusionOk="0" h="720725" w="64770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5200465" y="821938"/>
              <a:ext cx="313748" cy="356086"/>
            </a:xfrm>
            <a:custGeom>
              <a:rect b="b" l="l" r="r" t="t"/>
              <a:pathLst>
                <a:path extrusionOk="0" h="734197" w="646904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8" name="Google Shape;518;p9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rect b="b" l="l" r="r" t="t"/>
              <a:pathLst>
                <a:path extrusionOk="0" h="660184" w="816364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9" name="Google Shape;519;p9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rect b="b" l="l" r="r" t="t"/>
              <a:pathLst>
                <a:path extrusionOk="0" h="782962" w="718509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980841" y="910413"/>
              <a:ext cx="326644" cy="367792"/>
            </a:xfrm>
            <a:custGeom>
              <a:rect b="b" l="l" r="r" t="t"/>
              <a:pathLst>
                <a:path extrusionOk="0" h="758335" w="673492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8699186" y="523462"/>
              <a:ext cx="403969" cy="323646"/>
            </a:xfrm>
            <a:custGeom>
              <a:rect b="b" l="l" r="r" t="t"/>
              <a:pathLst>
                <a:path extrusionOk="0" h="667312" w="832925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870722" y="1009504"/>
              <a:ext cx="256151" cy="229019"/>
            </a:xfrm>
            <a:custGeom>
              <a:rect b="b" l="l" r="r" t="t"/>
              <a:pathLst>
                <a:path extrusionOk="0" h="472205" w="528147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3" name="Google Shape;523;p9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rect b="b" l="l" r="r" t="t"/>
              <a:pathLst>
                <a:path extrusionOk="0" h="573530" w="434661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7556769" y="607048"/>
              <a:ext cx="402022" cy="236475"/>
            </a:xfrm>
            <a:custGeom>
              <a:rect b="b" l="l" r="r" t="t"/>
              <a:pathLst>
                <a:path extrusionOk="0" h="487578" w="828912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25" name="Google Shape;525;p9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526" name="Google Shape;526;p9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rect b="b" l="l" r="r" t="t"/>
                <a:pathLst>
                  <a:path extrusionOk="0" h="448968" w="764848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rect b="b" l="l" r="r" t="t"/>
                <a:pathLst>
                  <a:path extrusionOk="0" h="170426" w="358267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28" name="Google Shape;528;p9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rect b="b" l="l" r="r" t="t"/>
              <a:pathLst>
                <a:path extrusionOk="0" h="233045" w="884171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674582" y="523294"/>
              <a:ext cx="375105" cy="294447"/>
            </a:xfrm>
            <a:custGeom>
              <a:rect b="b" l="l" r="r" t="t"/>
              <a:pathLst>
                <a:path extrusionOk="0" h="607108" w="773413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rect b="b" l="l" r="r" t="t"/>
                <a:pathLst>
                  <a:path extrusionOk="0" h="529866" w="438274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rect b="b" l="l" r="r" t="t"/>
                <a:pathLst>
                  <a:path extrusionOk="0" h="79674" w="40701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33" name="Google Shape;533;p9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rect b="b" l="l" r="r" t="t"/>
              <a:pathLst>
                <a:path extrusionOk="0" h="468109" w="461644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3572521" y="981550"/>
              <a:ext cx="255529" cy="288428"/>
            </a:xfrm>
            <a:custGeom>
              <a:rect b="b" l="l" r="r" t="t"/>
              <a:pathLst>
                <a:path extrusionOk="0" h="594697" w="526864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5" name="Google Shape;535;p9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rect b="b" l="l" r="r" t="t"/>
              <a:pathLst>
                <a:path extrusionOk="0" h="511517" w="408305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3943429" y="927518"/>
              <a:ext cx="163399" cy="257295"/>
            </a:xfrm>
            <a:custGeom>
              <a:rect b="b" l="l" r="r" t="t"/>
              <a:pathLst>
                <a:path extrusionOk="0" h="530506" w="336906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4038156" y="505004"/>
              <a:ext cx="340006" cy="361563"/>
            </a:xfrm>
            <a:custGeom>
              <a:rect b="b" l="l" r="r" t="t"/>
              <a:pathLst>
                <a:path extrusionOk="0" h="745490" w="701044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854633" y="688547"/>
              <a:ext cx="416637" cy="259709"/>
            </a:xfrm>
            <a:custGeom>
              <a:rect b="b" l="l" r="r" t="t"/>
              <a:pathLst>
                <a:path extrusionOk="0" h="535482" w="859045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rect b="b" l="l" r="r" t="t"/>
              <a:pathLst>
                <a:path extrusionOk="0" h="624012" w="422747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537776" y="539860"/>
              <a:ext cx="230803" cy="290180"/>
            </a:xfrm>
            <a:custGeom>
              <a:rect b="b" l="l" r="r" t="t"/>
              <a:pathLst>
                <a:path extrusionOk="0" h="699230" w="556153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5713194" y="743996"/>
              <a:ext cx="256984" cy="244039"/>
            </a:xfrm>
            <a:custGeom>
              <a:rect b="b" l="l" r="r" t="t"/>
              <a:pathLst>
                <a:path extrusionOk="0" h="503173" w="529863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2507283" y="945803"/>
              <a:ext cx="99390" cy="211075"/>
            </a:xfrm>
            <a:custGeom>
              <a:rect b="b" l="l" r="r" t="t"/>
              <a:pathLst>
                <a:path extrusionOk="0" h="727844" w="342723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8045390" y="829868"/>
              <a:ext cx="135793" cy="114511"/>
            </a:xfrm>
            <a:custGeom>
              <a:rect b="b" l="l" r="r" t="t"/>
              <a:pathLst>
                <a:path extrusionOk="0" h="236105" w="279985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019180" y="1018026"/>
              <a:ext cx="99190" cy="98538"/>
            </a:xfrm>
            <a:custGeom>
              <a:rect b="b" l="l" r="r" t="t"/>
              <a:pathLst>
                <a:path extrusionOk="0" h="203172" w="204516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5" name="Google Shape;545;p9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rect b="b" l="l" r="r" t="t"/>
              <a:pathLst>
                <a:path extrusionOk="0" h="548433" w="254831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1756780" y="575182"/>
              <a:ext cx="134585" cy="137354"/>
            </a:xfrm>
            <a:custGeom>
              <a:rect b="b" l="l" r="r" t="t"/>
              <a:pathLst>
                <a:path extrusionOk="0" h="283204" w="277495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4716478" y="737980"/>
              <a:ext cx="145419" cy="160635"/>
            </a:xfrm>
            <a:custGeom>
              <a:rect b="b" l="l" r="r" t="t"/>
              <a:pathLst>
                <a:path extrusionOk="0" h="331207" w="299833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639378" y="819333"/>
              <a:ext cx="126045" cy="135687"/>
            </a:xfrm>
            <a:custGeom>
              <a:rect b="b" l="l" r="r" t="t"/>
              <a:pathLst>
                <a:path extrusionOk="0" h="279767" w="259887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8172573" y="555140"/>
              <a:ext cx="115263" cy="157296"/>
            </a:xfrm>
            <a:custGeom>
              <a:rect b="b" l="l" r="r" t="t"/>
              <a:pathLst>
                <a:path extrusionOk="0" h="324321" w="237655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481735" y="547509"/>
              <a:ext cx="87093" cy="153839"/>
            </a:xfrm>
            <a:custGeom>
              <a:rect b="b" l="l" r="r" t="t"/>
              <a:pathLst>
                <a:path extrusionOk="0" h="317193" w="179573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2048182" y="505004"/>
              <a:ext cx="126077" cy="173483"/>
            </a:xfrm>
            <a:custGeom>
              <a:rect b="b" l="l" r="r" t="t"/>
              <a:pathLst>
                <a:path extrusionOk="0" h="389850" w="283319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26658" y="1006747"/>
              <a:ext cx="126356" cy="163706"/>
            </a:xfrm>
            <a:custGeom>
              <a:rect b="b" l="l" r="r" t="t"/>
              <a:pathLst>
                <a:path extrusionOk="0" h="337538" w="260527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3" name="Google Shape;553;p9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554" name="Google Shape;554;p9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rect b="b" l="l" r="r" t="t"/>
                <a:pathLst>
                  <a:path extrusionOk="0" h="376045" w="294019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rect b="b" l="l" r="r" t="t"/>
                <a:pathLst>
                  <a:path extrusionOk="0" h="163519" w="78676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56" name="Google Shape;556;p9"/>
            <p:cNvSpPr/>
            <p:nvPr/>
          </p:nvSpPr>
          <p:spPr>
            <a:xfrm>
              <a:off x="1353734" y="881315"/>
              <a:ext cx="187420" cy="190001"/>
            </a:xfrm>
            <a:custGeom>
              <a:rect b="b" l="l" r="r" t="t"/>
              <a:pathLst>
                <a:path extrusionOk="0" h="391754" w="386433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088369" y="586056"/>
              <a:ext cx="149720" cy="115699"/>
            </a:xfrm>
            <a:custGeom>
              <a:rect b="b" l="l" r="r" t="t"/>
              <a:pathLst>
                <a:path extrusionOk="0" h="238555" w="308702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58" name="Google Shape;558;p9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559" name="Google Shape;559;p9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rect b="b" l="l" r="r" t="t"/>
                <a:pathLst>
                  <a:path extrusionOk="0" h="398772" w="312563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60" name="Google Shape;560;p9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rect b="b" l="l" r="r" t="t"/>
                <a:pathLst>
                  <a:path extrusionOk="0" h="104597" w="150053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61" name="Google Shape;561;p9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rect b="b" l="l" r="r" t="t"/>
                <a:pathLst>
                  <a:path extrusionOk="0" h="88093" w="130983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2" name="Google Shape;562;p9"/>
            <p:cNvSpPr/>
            <p:nvPr/>
          </p:nvSpPr>
          <p:spPr>
            <a:xfrm>
              <a:off x="2776508" y="1006744"/>
              <a:ext cx="212021" cy="115156"/>
            </a:xfrm>
            <a:custGeom>
              <a:rect b="b" l="l" r="r" t="t"/>
              <a:pathLst>
                <a:path extrusionOk="0" h="299106" w="550703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rect b="b" l="l" r="r" t="t"/>
              <a:pathLst>
                <a:path extrusionOk="0" h="267334" w="274579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b="1" sz="3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 algn="ctr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/>
          <p:nvPr>
            <p:ph idx="1" type="body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3"/>
          <p:cNvSpPr txBox="1"/>
          <p:nvPr>
            <p:ph type="ctrTitle"/>
          </p:nvPr>
        </p:nvSpPr>
        <p:spPr>
          <a:xfrm>
            <a:off x="2112300" y="1529100"/>
            <a:ext cx="4919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</a:t>
            </a:r>
            <a:r>
              <a:rPr lang="en"/>
              <a:t>Coaching Progress Catcher</a:t>
            </a:r>
            <a:endParaRPr sz="3700"/>
          </a:p>
        </p:txBody>
      </p:sp>
      <p:sp>
        <p:nvSpPr>
          <p:cNvPr id="697" name="Google Shape;697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8" name="Google Shape;698;p13"/>
          <p:cNvSpPr txBox="1"/>
          <p:nvPr/>
        </p:nvSpPr>
        <p:spPr>
          <a:xfrm>
            <a:off x="9928850" y="3943350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99" name="Google Shape;699;p13"/>
          <p:cNvSpPr txBox="1"/>
          <p:nvPr/>
        </p:nvSpPr>
        <p:spPr>
          <a:xfrm>
            <a:off x="906750" y="3266250"/>
            <a:ext cx="733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Adapted </a:t>
            </a:r>
            <a:r>
              <a:rPr lang="en" sz="1600">
                <a:latin typeface="Quicksand"/>
                <a:ea typeface="Quicksand"/>
                <a:cs typeface="Quicksand"/>
                <a:sym typeface="Quicksand"/>
              </a:rPr>
              <a:t>in 2024 by Vinci Daro based on collaborative work with Kiera Chase, Tamyra Walker and colleagues in SDUSD, CJUSD and WCCUSD.</a:t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2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Report-Back – Artifacts [Person A]</a:t>
            </a:r>
            <a:endParaRPr/>
          </a:p>
        </p:txBody>
      </p:sp>
      <p:sp>
        <p:nvSpPr>
          <p:cNvPr id="784" name="Google Shape;784;p2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Google Shape;785;p22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6" name="Google Shape;786;p22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3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Report-Back – Artifacts [Person B]</a:t>
            </a:r>
            <a:endParaRPr/>
          </a:p>
        </p:txBody>
      </p:sp>
      <p:sp>
        <p:nvSpPr>
          <p:cNvPr id="792" name="Google Shape;792;p2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3" name="Google Shape;793;p23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94" name="Google Shape;794;p23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4"/>
          <p:cNvSpPr txBox="1"/>
          <p:nvPr>
            <p:ph type="title"/>
          </p:nvPr>
        </p:nvSpPr>
        <p:spPr>
          <a:xfrm>
            <a:off x="1028375" y="-226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2 REflection: Report-Back, Plan Again [Person A]</a:t>
            </a:r>
            <a:endParaRPr/>
          </a:p>
        </p:txBody>
      </p:sp>
      <p:sp>
        <p:nvSpPr>
          <p:cNvPr id="800" name="Google Shape;800;p2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1" name="Google Shape;801;p24"/>
          <p:cNvGraphicFramePr/>
          <p:nvPr/>
        </p:nvGraphicFramePr>
        <p:xfrm>
          <a:off x="895425" y="4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802" name="Google Shape;802;p24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5"/>
          <p:cNvSpPr txBox="1"/>
          <p:nvPr>
            <p:ph type="title"/>
          </p:nvPr>
        </p:nvSpPr>
        <p:spPr>
          <a:xfrm>
            <a:off x="1028375" y="-226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2 REflection: Report-Back, Plan Again [Person B]</a:t>
            </a:r>
            <a:endParaRPr/>
          </a:p>
        </p:txBody>
      </p:sp>
      <p:sp>
        <p:nvSpPr>
          <p:cNvPr id="808" name="Google Shape;808;p2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09" name="Google Shape;809;p25"/>
          <p:cNvGraphicFramePr/>
          <p:nvPr/>
        </p:nvGraphicFramePr>
        <p:xfrm>
          <a:off x="895425" y="4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810" name="Google Shape;810;p25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6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Report-Back – Artifacts [Person A]</a:t>
            </a:r>
            <a:endParaRPr/>
          </a:p>
        </p:txBody>
      </p:sp>
      <p:sp>
        <p:nvSpPr>
          <p:cNvPr id="816" name="Google Shape;816;p2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7" name="Google Shape;817;p26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8" name="Google Shape;818;p26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7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Report-Back – Artifacts [Person B]</a:t>
            </a:r>
            <a:endParaRPr/>
          </a:p>
        </p:txBody>
      </p:sp>
      <p:sp>
        <p:nvSpPr>
          <p:cNvPr id="824" name="Google Shape;824;p2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5" name="Google Shape;825;p27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6" name="Google Shape;826;p27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28"/>
          <p:cNvSpPr txBox="1"/>
          <p:nvPr>
            <p:ph type="title"/>
          </p:nvPr>
        </p:nvSpPr>
        <p:spPr>
          <a:xfrm>
            <a:off x="1028375" y="-226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3 REflection: Report-Back, Plan Again [Person A]</a:t>
            </a:r>
            <a:endParaRPr/>
          </a:p>
        </p:txBody>
      </p:sp>
      <p:sp>
        <p:nvSpPr>
          <p:cNvPr id="832" name="Google Shape;832;p2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33" name="Google Shape;833;p28"/>
          <p:cNvGraphicFramePr/>
          <p:nvPr/>
        </p:nvGraphicFramePr>
        <p:xfrm>
          <a:off x="895425" y="4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834" name="Google Shape;834;p28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29"/>
          <p:cNvSpPr txBox="1"/>
          <p:nvPr>
            <p:ph type="title"/>
          </p:nvPr>
        </p:nvSpPr>
        <p:spPr>
          <a:xfrm>
            <a:off x="1028375" y="-226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3 REflection: Report-Back, Plan Again [Person B]</a:t>
            </a:r>
            <a:endParaRPr/>
          </a:p>
        </p:txBody>
      </p:sp>
      <p:sp>
        <p:nvSpPr>
          <p:cNvPr id="840" name="Google Shape;840;p2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41" name="Google Shape;841;p29"/>
          <p:cNvGraphicFramePr/>
          <p:nvPr/>
        </p:nvGraphicFramePr>
        <p:xfrm>
          <a:off x="895425" y="4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842" name="Google Shape;842;p29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30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Report-Back – Artifacts [Person A]</a:t>
            </a:r>
            <a:endParaRPr/>
          </a:p>
        </p:txBody>
      </p:sp>
      <p:sp>
        <p:nvSpPr>
          <p:cNvPr id="848" name="Google Shape;848;p3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9" name="Google Shape;849;p30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0" name="Google Shape;850;p30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1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Report-Back – Artifacts [Person B]</a:t>
            </a:r>
            <a:endParaRPr/>
          </a:p>
        </p:txBody>
      </p:sp>
      <p:sp>
        <p:nvSpPr>
          <p:cNvPr id="856" name="Google Shape;856;p3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7" name="Google Shape;857;p31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58" name="Google Shape;858;p31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5" name="Google Shape;705;p14"/>
          <p:cNvSpPr/>
          <p:nvPr/>
        </p:nvSpPr>
        <p:spPr>
          <a:xfrm>
            <a:off x="3526100" y="8609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6" name="Google Shape;706;p14"/>
          <p:cNvGrpSpPr/>
          <p:nvPr/>
        </p:nvGrpSpPr>
        <p:grpSpPr>
          <a:xfrm>
            <a:off x="1080350" y="1010325"/>
            <a:ext cx="2760719" cy="669600"/>
            <a:chOff x="851750" y="1315125"/>
            <a:chExt cx="2760719" cy="669600"/>
          </a:xfrm>
        </p:grpSpPr>
        <p:cxnSp>
          <p:nvCxnSpPr>
            <p:cNvPr id="707" name="Google Shape;707;p1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rgbClr val="76A5AF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08" name="Google Shape;708;p14"/>
            <p:cNvSpPr txBox="1"/>
            <p:nvPr/>
          </p:nvSpPr>
          <p:spPr>
            <a:xfrm>
              <a:off x="851750" y="1315125"/>
              <a:ext cx="23244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PLAN with COACHING PARTNER</a:t>
              </a:r>
              <a:endParaRPr b="1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-202184" lvl="0" marL="329184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matic SC"/>
                <a:buChar char="●"/>
              </a:pPr>
              <a:r>
                <a:rPr b="1" lang="en" sz="1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Share Goals</a:t>
              </a:r>
              <a:endParaRPr b="1" sz="1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-202184" lvl="0" marL="329184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matic SC"/>
                <a:buChar char="●"/>
              </a:pPr>
              <a:r>
                <a:rPr b="1" lang="en" sz="1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Identify Teaching Actions</a:t>
              </a:r>
              <a:endParaRPr b="1" sz="1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-202184" lvl="0" marL="329184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matic SC"/>
                <a:buChar char="●"/>
              </a:pPr>
              <a:r>
                <a:rPr b="1" lang="en" sz="1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Identify Artifacts</a:t>
              </a:r>
              <a:endParaRPr b="1" sz="1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grpSp>
        <p:nvGrpSpPr>
          <p:cNvPr id="709" name="Google Shape;709;p14"/>
          <p:cNvGrpSpPr/>
          <p:nvPr/>
        </p:nvGrpSpPr>
        <p:grpSpPr>
          <a:xfrm>
            <a:off x="5745919" y="1010325"/>
            <a:ext cx="2479406" cy="669600"/>
            <a:chOff x="5517319" y="1315125"/>
            <a:chExt cx="2479406" cy="669600"/>
          </a:xfrm>
        </p:grpSpPr>
        <p:cxnSp>
          <p:nvCxnSpPr>
            <p:cNvPr id="710" name="Google Shape;710;p1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oval"/>
              <a:tailEnd len="sm" w="sm" type="none"/>
            </a:ln>
          </p:spPr>
        </p:cxnSp>
        <p:sp>
          <p:nvSpPr>
            <p:cNvPr id="711" name="Google Shape;711;p14"/>
            <p:cNvSpPr txBox="1"/>
            <p:nvPr/>
          </p:nvSpPr>
          <p:spPr>
            <a:xfrm>
              <a:off x="5962125" y="1315125"/>
              <a:ext cx="20346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TEACH with ACTIONS</a:t>
              </a:r>
              <a:endParaRPr b="1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-202184" lvl="0" marL="329184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matic SC"/>
                <a:buChar char="●"/>
              </a:pPr>
              <a:r>
                <a:rPr b="1" lang="en" sz="1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Collect Artifacts</a:t>
              </a:r>
              <a:endParaRPr b="1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2" name="Google Shape;712;p14"/>
          <p:cNvGrpSpPr/>
          <p:nvPr/>
        </p:nvGrpSpPr>
        <p:grpSpPr>
          <a:xfrm>
            <a:off x="3587825" y="3230340"/>
            <a:ext cx="2540100" cy="1143785"/>
            <a:chOff x="3359225" y="3535140"/>
            <a:chExt cx="2540100" cy="1143785"/>
          </a:xfrm>
        </p:grpSpPr>
        <p:cxnSp>
          <p:nvCxnSpPr>
            <p:cNvPr id="713" name="Google Shape;713;p1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rgbClr val="93C47D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714" name="Google Shape;714;p14"/>
            <p:cNvSpPr txBox="1"/>
            <p:nvPr/>
          </p:nvSpPr>
          <p:spPr>
            <a:xfrm>
              <a:off x="3359225" y="4009325"/>
              <a:ext cx="25401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0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Debrief Experience &amp; Artifacts</a:t>
              </a:r>
              <a:endParaRPr b="1" sz="2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715" name="Google Shape;715;p14"/>
          <p:cNvSpPr txBox="1"/>
          <p:nvPr/>
        </p:nvSpPr>
        <p:spPr>
          <a:xfrm>
            <a:off x="4074375" y="1412176"/>
            <a:ext cx="14436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Reciprocal </a:t>
            </a:r>
            <a:r>
              <a:rPr b="1" lang="en" sz="28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Coaching Process</a:t>
            </a:r>
            <a:endParaRPr sz="1000"/>
          </a:p>
        </p:txBody>
      </p:sp>
      <p:sp>
        <p:nvSpPr>
          <p:cNvPr id="716" name="Google Shape;716;p14"/>
          <p:cNvSpPr/>
          <p:nvPr/>
        </p:nvSpPr>
        <p:spPr>
          <a:xfrm rot="1800047">
            <a:off x="3448443" y="7816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dk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14"/>
          <p:cNvSpPr/>
          <p:nvPr/>
        </p:nvSpPr>
        <p:spPr>
          <a:xfrm flipH="1" rot="-1800047">
            <a:off x="3450556" y="7816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rgbClr val="76A5AF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14"/>
          <p:cNvSpPr/>
          <p:nvPr/>
        </p:nvSpPr>
        <p:spPr>
          <a:xfrm rot="-8100000">
            <a:off x="4611315" y="722593"/>
            <a:ext cx="363170" cy="363170"/>
          </a:xfrm>
          <a:prstGeom prst="rtTriangl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14"/>
          <p:cNvSpPr/>
          <p:nvPr/>
        </p:nvSpPr>
        <p:spPr>
          <a:xfrm flipH="1" rot="-9000757">
            <a:off x="3449553" y="7800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rgbClr val="93C47D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14"/>
          <p:cNvSpPr/>
          <p:nvPr/>
        </p:nvSpPr>
        <p:spPr>
          <a:xfrm rot="-1027861">
            <a:off x="5714474" y="2545032"/>
            <a:ext cx="312672" cy="31267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4"/>
          <p:cNvSpPr/>
          <p:nvPr/>
        </p:nvSpPr>
        <p:spPr>
          <a:xfrm rot="6359841">
            <a:off x="3544401" y="2542962"/>
            <a:ext cx="363580" cy="363580"/>
          </a:xfrm>
          <a:prstGeom prst="rtTriangle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4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2"/>
          <p:cNvSpPr txBox="1"/>
          <p:nvPr>
            <p:ph type="title"/>
          </p:nvPr>
        </p:nvSpPr>
        <p:spPr>
          <a:xfrm>
            <a:off x="1028375" y="-988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3 Reflection</a:t>
            </a:r>
            <a:r>
              <a:rPr lang="en"/>
              <a:t>: Report-Back, Plan Again</a:t>
            </a:r>
            <a:endParaRPr/>
          </a:p>
        </p:txBody>
      </p:sp>
      <p:sp>
        <p:nvSpPr>
          <p:cNvPr id="864" name="Google Shape;864;p32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65" name="Google Shape;865;p32"/>
          <p:cNvGraphicFramePr/>
          <p:nvPr/>
        </p:nvGraphicFramePr>
        <p:xfrm>
          <a:off x="880475" y="514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2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866" name="Google Shape;866;p32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3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Peer Coaching End of Cycle Reflection</a:t>
            </a:r>
            <a:endParaRPr/>
          </a:p>
        </p:txBody>
      </p:sp>
      <p:sp>
        <p:nvSpPr>
          <p:cNvPr id="872" name="Google Shape;872;p33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73" name="Google Shape;873;p33"/>
          <p:cNvGraphicFramePr/>
          <p:nvPr/>
        </p:nvGraphicFramePr>
        <p:xfrm>
          <a:off x="677463" y="723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904125"/>
                <a:gridCol w="3916975"/>
              </a:tblGrid>
              <a:tr h="648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4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Most helpful feedback from my colleague: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Biggest take-away: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74" name="Google Shape;874;p33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4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</a:t>
            </a:r>
            <a:r>
              <a:rPr lang="en" sz="4400"/>
              <a:t> Coaching Process</a:t>
            </a:r>
            <a:endParaRPr sz="4400"/>
          </a:p>
        </p:txBody>
      </p:sp>
      <p:sp>
        <p:nvSpPr>
          <p:cNvPr id="880" name="Google Shape;880;p34"/>
          <p:cNvSpPr txBox="1"/>
          <p:nvPr>
            <p:ph idx="1" type="body"/>
          </p:nvPr>
        </p:nvSpPr>
        <p:spPr>
          <a:xfrm>
            <a:off x="514400" y="82672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➔"/>
            </a:pPr>
            <a:r>
              <a:rPr b="1" lang="en" sz="1700"/>
              <a:t>Establish partnerships</a:t>
            </a:r>
            <a:r>
              <a:rPr b="1" lang="en" sz="1700"/>
              <a:t>, set regular check-ins</a:t>
            </a:r>
            <a:endParaRPr b="1" sz="1700"/>
          </a:p>
          <a:p>
            <a:pPr indent="-336550" lvl="1" marL="914400" rtl="0" algn="l">
              <a:spcBef>
                <a:spcPts val="1000"/>
              </a:spcBef>
              <a:spcAft>
                <a:spcPts val="0"/>
              </a:spcAft>
              <a:buSzPts val="1700"/>
              <a:buChar char="◆"/>
            </a:pPr>
            <a:r>
              <a:rPr lang="en" sz="1700"/>
              <a:t>Pairs or triads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lang="en" sz="1700"/>
              <a:t>Same grade level, same site, complementary goals, schedule alignment?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Goal set, share goal and first action, give/get feedback 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Try first action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Share what happened, provide evidence, plan next action 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Try next action, share/plan, try next action, share/plan….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Present learning to other partnerships</a:t>
            </a:r>
            <a:endParaRPr sz="1700"/>
          </a:p>
        </p:txBody>
      </p:sp>
      <p:sp>
        <p:nvSpPr>
          <p:cNvPr id="881" name="Google Shape;881;p34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2" name="Google Shape;882;p34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5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 </a:t>
            </a:r>
            <a:r>
              <a:rPr lang="en" sz="4400"/>
              <a:t>Coaching Process</a:t>
            </a:r>
            <a:endParaRPr sz="4400"/>
          </a:p>
        </p:txBody>
      </p:sp>
      <p:sp>
        <p:nvSpPr>
          <p:cNvPr id="888" name="Google Shape;888;p35"/>
          <p:cNvSpPr txBox="1"/>
          <p:nvPr>
            <p:ph idx="1" type="body"/>
          </p:nvPr>
        </p:nvSpPr>
        <p:spPr>
          <a:xfrm>
            <a:off x="546425" y="82672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Establish partnerships, set regular check-ins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600"/>
              <a:t>Goal set, share goal and first action, give/get feedback </a:t>
            </a:r>
            <a:endParaRPr b="1"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Partners individually craft goals for semester/year (aligned with district vision/goal)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Partners share goals with each other and describe what they will try as first step toward goal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600"/>
              <a:t>Partners give/get feedback on what is planned as first try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Try first action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Share what happened, provide evidence, plan next action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Try next action, share/plan, try next action, share/plan….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Present learning to other partnerships</a:t>
            </a:r>
            <a:endParaRPr sz="1600"/>
          </a:p>
        </p:txBody>
      </p:sp>
      <p:sp>
        <p:nvSpPr>
          <p:cNvPr id="889" name="Google Shape;889;p3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0" name="Google Shape;890;p35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36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</a:t>
            </a:r>
            <a:r>
              <a:rPr lang="en" sz="4400"/>
              <a:t> Coaching Process</a:t>
            </a:r>
            <a:endParaRPr sz="4400"/>
          </a:p>
        </p:txBody>
      </p:sp>
      <p:sp>
        <p:nvSpPr>
          <p:cNvPr id="896" name="Google Shape;896;p36"/>
          <p:cNvSpPr txBox="1"/>
          <p:nvPr>
            <p:ph idx="1" type="body"/>
          </p:nvPr>
        </p:nvSpPr>
        <p:spPr>
          <a:xfrm>
            <a:off x="546450" y="101037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Establish partnerships</a:t>
            </a:r>
            <a:r>
              <a:rPr lang="en" sz="1700"/>
              <a:t>, set </a:t>
            </a:r>
            <a:r>
              <a:rPr lang="en" sz="1600"/>
              <a:t>regular check-ins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Goal set, share goal and first action, give/get feedback 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b="1" lang="en" sz="1700"/>
              <a:t>Try first action</a:t>
            </a:r>
            <a:endParaRPr b="1" sz="1700"/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lang="en" sz="1700"/>
              <a:t>Try action with students</a:t>
            </a:r>
            <a:endParaRPr sz="1700"/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◆"/>
            </a:pPr>
            <a:r>
              <a:rPr lang="en" sz="1700"/>
              <a:t>Capture evidence of what happens: student work, quotes, video/pics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Share what happened, provide evidence, plan next action 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Try next action, share/plan, try next action, share/plan….</a:t>
            </a:r>
            <a:endParaRPr sz="1700"/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➔"/>
            </a:pPr>
            <a:r>
              <a:rPr lang="en" sz="1700"/>
              <a:t>Present learning to other partnerships</a:t>
            </a:r>
            <a:endParaRPr sz="1700"/>
          </a:p>
        </p:txBody>
      </p:sp>
      <p:sp>
        <p:nvSpPr>
          <p:cNvPr id="897" name="Google Shape;897;p3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8" name="Google Shape;898;p36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7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</a:t>
            </a:r>
            <a:r>
              <a:rPr lang="en" sz="4400"/>
              <a:t> Coaching Process</a:t>
            </a:r>
            <a:endParaRPr sz="4400"/>
          </a:p>
        </p:txBody>
      </p:sp>
      <p:sp>
        <p:nvSpPr>
          <p:cNvPr id="904" name="Google Shape;904;p37"/>
          <p:cNvSpPr txBox="1"/>
          <p:nvPr>
            <p:ph idx="1" type="body"/>
          </p:nvPr>
        </p:nvSpPr>
        <p:spPr>
          <a:xfrm>
            <a:off x="546425" y="91492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Establish partnerships</a:t>
            </a:r>
            <a:r>
              <a:rPr lang="en" sz="1600"/>
              <a:t>, set regular check-ins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Goal set, share goal and first action, give/get feedback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Try first action</a:t>
            </a:r>
            <a:endParaRPr sz="16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600"/>
              <a:t>Share what happened, provide evidence, plan next action</a:t>
            </a:r>
            <a:endParaRPr b="1" sz="16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" sz="1500"/>
              <a:t>Look together at video and evidence from students (their work / words):</a:t>
            </a:r>
            <a:endParaRPr sz="15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" sz="1500"/>
              <a:t>What worked well? </a:t>
            </a:r>
            <a:endParaRPr sz="15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" sz="1500"/>
              <a:t>What was promising?</a:t>
            </a:r>
            <a:endParaRPr sz="1500"/>
          </a:p>
          <a:p>
            <a: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◆"/>
            </a:pPr>
            <a:r>
              <a:rPr lang="en" sz="1500"/>
              <a:t>What was hard? </a:t>
            </a:r>
            <a:endParaRPr sz="1500"/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◆"/>
            </a:pPr>
            <a:r>
              <a:rPr lang="en" sz="1500"/>
              <a:t>What will you try next?</a:t>
            </a:r>
            <a:r>
              <a:rPr lang="en" sz="1300"/>
              <a:t> 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Try next action, share/plan, try next action, share/plan….</a:t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en" sz="1600"/>
              <a:t>Present learning to other partnerships</a:t>
            </a:r>
            <a:endParaRPr sz="3000"/>
          </a:p>
        </p:txBody>
      </p:sp>
      <p:sp>
        <p:nvSpPr>
          <p:cNvPr id="905" name="Google Shape;905;p3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6" name="Google Shape;906;p37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38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 </a:t>
            </a:r>
            <a:r>
              <a:rPr lang="en" sz="4400"/>
              <a:t>Coaching Process</a:t>
            </a:r>
            <a:endParaRPr sz="4400"/>
          </a:p>
        </p:txBody>
      </p:sp>
      <p:sp>
        <p:nvSpPr>
          <p:cNvPr id="912" name="Google Shape;912;p38"/>
          <p:cNvSpPr txBox="1"/>
          <p:nvPr>
            <p:ph idx="1" type="body"/>
          </p:nvPr>
        </p:nvSpPr>
        <p:spPr>
          <a:xfrm>
            <a:off x="572950" y="98387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Establish partnerships</a:t>
            </a:r>
            <a:r>
              <a:rPr lang="en" sz="1900"/>
              <a:t>, set regular check-ins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Goal set, share goal and first action, give/get feedback 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Try first action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Share what happened, provide evidence, plan next action 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en" sz="1900"/>
              <a:t>Try next action, share/plan, try next action, share/plan….</a:t>
            </a:r>
            <a:endParaRPr b="1"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Present learning to other partnerships</a:t>
            </a:r>
            <a:endParaRPr sz="3300"/>
          </a:p>
        </p:txBody>
      </p:sp>
      <p:sp>
        <p:nvSpPr>
          <p:cNvPr id="913" name="Google Shape;913;p3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4" name="Google Shape;914;p38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39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</a:t>
            </a:r>
            <a:r>
              <a:rPr lang="en" sz="4400"/>
              <a:t> Coaching Process</a:t>
            </a:r>
            <a:endParaRPr sz="4400"/>
          </a:p>
        </p:txBody>
      </p:sp>
      <p:sp>
        <p:nvSpPr>
          <p:cNvPr id="920" name="Google Shape;920;p39"/>
          <p:cNvSpPr txBox="1"/>
          <p:nvPr>
            <p:ph idx="1" type="body"/>
          </p:nvPr>
        </p:nvSpPr>
        <p:spPr>
          <a:xfrm>
            <a:off x="572950" y="98387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Establish partnerships, set </a:t>
            </a:r>
            <a:r>
              <a:rPr lang="en" sz="1900"/>
              <a:t>regular check-ins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Goal set, share goal and first action, give/get feedback 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Try first action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Share what happened, provide evidence, plan next action 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Try next action, share/plan, try next action, share/plan….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b="1" lang="en" sz="1900"/>
              <a:t>Present learning to other partnerships</a:t>
            </a:r>
            <a:endParaRPr b="1" sz="3300"/>
          </a:p>
        </p:txBody>
      </p:sp>
      <p:sp>
        <p:nvSpPr>
          <p:cNvPr id="921" name="Google Shape;921;p3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2" name="Google Shape;922;p39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5"/>
          <p:cNvSpPr txBox="1"/>
          <p:nvPr>
            <p:ph type="title"/>
          </p:nvPr>
        </p:nvSpPr>
        <p:spPr>
          <a:xfrm>
            <a:off x="1028375" y="276526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Reciprocal Coaching Process</a:t>
            </a:r>
            <a:endParaRPr sz="4400"/>
          </a:p>
        </p:txBody>
      </p:sp>
      <p:sp>
        <p:nvSpPr>
          <p:cNvPr id="728" name="Google Shape;728;p15"/>
          <p:cNvSpPr txBox="1"/>
          <p:nvPr>
            <p:ph idx="1" type="body"/>
          </p:nvPr>
        </p:nvSpPr>
        <p:spPr>
          <a:xfrm>
            <a:off x="546450" y="1010375"/>
            <a:ext cx="8051100" cy="268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Establish partnerships</a:t>
            </a:r>
            <a:r>
              <a:rPr lang="en" sz="1900"/>
              <a:t>, set regular check-ins</a:t>
            </a:r>
            <a:endParaRPr sz="22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Set individual goal, share goal and first action, give/get feedback 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Try first action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Share what happened, provide evidence, plan next action 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Try next action, share/plan, try next action, share/plan….</a:t>
            </a:r>
            <a:endParaRPr sz="1900"/>
          </a:p>
          <a:p>
            <a:pPr indent="-3492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Present learning to other partnerships</a:t>
            </a:r>
            <a:endParaRPr sz="3300"/>
          </a:p>
        </p:txBody>
      </p:sp>
      <p:sp>
        <p:nvSpPr>
          <p:cNvPr id="729" name="Google Shape;729;p15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0" name="Google Shape;730;p15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6"/>
          <p:cNvSpPr txBox="1"/>
          <p:nvPr>
            <p:ph type="title"/>
          </p:nvPr>
        </p:nvSpPr>
        <p:spPr>
          <a:xfrm>
            <a:off x="1028375" y="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Coaching: Goal-Set, Plan, Feedback [Person A]</a:t>
            </a:r>
            <a:endParaRPr/>
          </a:p>
        </p:txBody>
      </p:sp>
      <p:sp>
        <p:nvSpPr>
          <p:cNvPr id="736" name="Google Shape;736;p16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37" name="Google Shape;737;p16"/>
          <p:cNvGraphicFramePr/>
          <p:nvPr/>
        </p:nvGraphicFramePr>
        <p:xfrm>
          <a:off x="895425" y="64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4636800"/>
                <a:gridCol w="2992025"/>
              </a:tblGrid>
              <a:tr h="30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0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My current goal: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with my students: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Artifacts I might collect: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1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Feedback from my colleague: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738" name="Google Shape;738;p16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7"/>
          <p:cNvSpPr txBox="1"/>
          <p:nvPr>
            <p:ph type="title"/>
          </p:nvPr>
        </p:nvSpPr>
        <p:spPr>
          <a:xfrm>
            <a:off x="1028375" y="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</a:t>
            </a:r>
            <a:r>
              <a:rPr lang="en"/>
              <a:t>Coaching: Goal-Set, Plan, Feedback [Person B]</a:t>
            </a:r>
            <a:endParaRPr/>
          </a:p>
        </p:txBody>
      </p:sp>
      <p:sp>
        <p:nvSpPr>
          <p:cNvPr id="744" name="Google Shape;744;p17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45" name="Google Shape;745;p17"/>
          <p:cNvGraphicFramePr/>
          <p:nvPr/>
        </p:nvGraphicFramePr>
        <p:xfrm>
          <a:off x="895425" y="645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4636800"/>
                <a:gridCol w="2992025"/>
              </a:tblGrid>
              <a:tr h="301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40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My current goal: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08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with my students: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Artifacts I might collect: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17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Feedback from my colleague: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746" name="Google Shape;746;p17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8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</a:t>
            </a:r>
            <a:r>
              <a:rPr lang="en"/>
              <a:t> Coaching: Report-Back – Artifacts [Person A]</a:t>
            </a:r>
            <a:endParaRPr/>
          </a:p>
        </p:txBody>
      </p:sp>
      <p:sp>
        <p:nvSpPr>
          <p:cNvPr id="752" name="Google Shape;752;p18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3" name="Google Shape;753;p18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4" name="Google Shape;754;p18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9"/>
          <p:cNvSpPr txBox="1"/>
          <p:nvPr>
            <p:ph type="title"/>
          </p:nvPr>
        </p:nvSpPr>
        <p:spPr>
          <a:xfrm>
            <a:off x="1028375" y="53551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Reciprocal </a:t>
            </a:r>
            <a:r>
              <a:rPr lang="en"/>
              <a:t>Coaching: Report-Back – Artifacts [Person B]</a:t>
            </a:r>
            <a:endParaRPr/>
          </a:p>
        </p:txBody>
      </p:sp>
      <p:sp>
        <p:nvSpPr>
          <p:cNvPr id="760" name="Google Shape;760;p19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1" name="Google Shape;761;p19"/>
          <p:cNvSpPr txBox="1"/>
          <p:nvPr/>
        </p:nvSpPr>
        <p:spPr>
          <a:xfrm>
            <a:off x="769125" y="2136475"/>
            <a:ext cx="780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[Paste artifacts here]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2" name="Google Shape;762;p19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20"/>
          <p:cNvSpPr txBox="1"/>
          <p:nvPr>
            <p:ph type="title"/>
          </p:nvPr>
        </p:nvSpPr>
        <p:spPr>
          <a:xfrm>
            <a:off x="1028375" y="-226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1 REflection</a:t>
            </a:r>
            <a:r>
              <a:rPr lang="en"/>
              <a:t>: Report-Back, Plan Again [Person A]</a:t>
            </a:r>
            <a:endParaRPr/>
          </a:p>
        </p:txBody>
      </p:sp>
      <p:sp>
        <p:nvSpPr>
          <p:cNvPr id="768" name="Google Shape;768;p20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69" name="Google Shape;769;p20"/>
          <p:cNvGraphicFramePr/>
          <p:nvPr/>
        </p:nvGraphicFramePr>
        <p:xfrm>
          <a:off x="895425" y="4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</a:t>
                      </a: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770" name="Google Shape;770;p20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1"/>
          <p:cNvSpPr txBox="1"/>
          <p:nvPr>
            <p:ph type="title"/>
          </p:nvPr>
        </p:nvSpPr>
        <p:spPr>
          <a:xfrm>
            <a:off x="1028375" y="-22649"/>
            <a:ext cx="7087200" cy="550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 1 REflection: Report-Back, Plan Again [Person B]</a:t>
            </a:r>
            <a:endParaRPr/>
          </a:p>
        </p:txBody>
      </p:sp>
      <p:sp>
        <p:nvSpPr>
          <p:cNvPr id="776" name="Google Shape;776;p21"/>
          <p:cNvSpPr txBox="1"/>
          <p:nvPr>
            <p:ph idx="12" type="sldNum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77" name="Google Shape;777;p21"/>
          <p:cNvGraphicFramePr/>
          <p:nvPr/>
        </p:nvGraphicFramePr>
        <p:xfrm>
          <a:off x="895425" y="48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{BBA42B80-1A05-446E-9E4F-359365071379}</a:tableStyleId>
              </a:tblPr>
              <a:tblGrid>
                <a:gridCol w="3402200"/>
                <a:gridCol w="4226625"/>
              </a:tblGrid>
              <a:tr h="358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Date: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actually tried with my students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37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fun: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was hard: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129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What I plan to try next: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778" name="Google Shape;778;p21"/>
          <p:cNvSpPr txBox="1"/>
          <p:nvPr/>
        </p:nvSpPr>
        <p:spPr>
          <a:xfrm>
            <a:off x="0" y="4749850"/>
            <a:ext cx="892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Created in 2022 by Vinci Daro &amp; Kiera Chase in collaboration with SDUSD, CJUSD and WCCUSD.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